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76" r:id="rId4"/>
    <p:sldId id="258" r:id="rId5"/>
    <p:sldId id="259" r:id="rId6"/>
    <p:sldId id="277" r:id="rId7"/>
    <p:sldId id="260" r:id="rId8"/>
    <p:sldId id="262" r:id="rId9"/>
    <p:sldId id="263" r:id="rId10"/>
    <p:sldId id="264" r:id="rId11"/>
    <p:sldId id="265" r:id="rId12"/>
    <p:sldId id="278" r:id="rId13"/>
    <p:sldId id="279" r:id="rId14"/>
    <p:sldId id="280" r:id="rId15"/>
    <p:sldId id="257" r:id="rId16"/>
    <p:sldId id="281" r:id="rId17"/>
    <p:sldId id="282" r:id="rId18"/>
    <p:sldId id="283" r:id="rId19"/>
    <p:sldId id="261" r:id="rId20"/>
    <p:sldId id="284" r:id="rId21"/>
    <p:sldId id="268" r:id="rId22"/>
    <p:sldId id="269" r:id="rId23"/>
    <p:sldId id="270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032" y="7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18AD2-BD0D-9413-853B-FA5778BD1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6CE87E-9421-BD75-1010-8CA5F9755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93FEA6-9053-03C4-BC46-CBD28DA0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A652-2672-4547-9433-FAF6A05DF9C6}" type="datetimeFigureOut">
              <a:rPr lang="ko-KR" altLang="en-US" smtClean="0"/>
              <a:t>2023-05-19(Fri)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DFE0C5-5EE6-1741-D83A-D7DCC02A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BFA6FC-CEC0-C183-5152-6E88D10A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67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2ABD3-68D9-ABA4-1A80-ED1F8D96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D3D96-D15E-DEEC-15AB-3CA286D24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0A5ADA-5726-BECD-53AD-11AD8DCCB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A652-2672-4547-9433-FAF6A05DF9C6}" type="datetimeFigureOut">
              <a:rPr lang="ko-KR" altLang="en-US" smtClean="0"/>
              <a:t>2023-05-19(Fri)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0D728A-38FA-234A-C348-F9A33AD8A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3D72B0-618A-C25E-D6B6-34A3B3BF3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292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1FBF8-BCAA-81D3-1825-3B2691704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001F65-9AF8-C2AB-6E1B-067719E1B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FD198-6FE0-8DB3-CE19-397AFFD51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A652-2672-4547-9433-FAF6A05DF9C6}" type="datetimeFigureOut">
              <a:rPr lang="ko-KR" altLang="en-US" smtClean="0"/>
              <a:t>2023-05-19(Fri)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B53C79-8990-964F-A3F8-D66BAB5F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F98CD-5C6A-101D-044E-A9F20154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882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40A8E-44DD-7C40-C41C-55F22E43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EF8B3E-4D54-D41E-FF9A-20F6531607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94D60E-C548-D8C3-D417-BD499D86D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024D69-5651-0F4E-C2A6-81E3F61A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A652-2672-4547-9433-FAF6A05DF9C6}" type="datetimeFigureOut">
              <a:rPr lang="ko-KR" altLang="en-US" smtClean="0"/>
              <a:t>2023-05-19(Fri)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EDA98E-A94F-0B96-9CA3-4380EDE4E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17758A-7B26-AC43-E1A0-5EA1C176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744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8E33D-630F-0A30-AC2C-DA268A96D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6E451-A4E0-8D76-3E4F-DD51BD294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BE5197-9FAE-9154-4E0D-B60E76AC8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9AD0B9-2867-78DE-7A8B-008D2E4570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7EAD15-9B20-733A-7906-55C8FA9446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58B16B-B459-435D-50CF-663B4F592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A652-2672-4547-9433-FAF6A05DF9C6}" type="datetimeFigureOut">
              <a:rPr lang="ko-KR" altLang="en-US" smtClean="0"/>
              <a:t>2023-05-19(Fri)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37BA83-207A-C37C-63BB-4FF8BF45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BBEAB5-7553-C7CF-0431-9EA27959F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362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C2D01-2A38-76DB-55A2-1CF9030C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41F50B-D6F4-9B0B-BFA6-4645AF600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A652-2672-4547-9433-FAF6A05DF9C6}" type="datetimeFigureOut">
              <a:rPr lang="ko-KR" altLang="en-US" smtClean="0"/>
              <a:t>2023-05-19(Fri)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CE600B-0DF7-0365-E331-DF9F6294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0444AB-8863-4567-869D-5ECE7963A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5708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0D9AF6-F804-4ABD-7C85-FD1923933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A652-2672-4547-9433-FAF6A05DF9C6}" type="datetimeFigureOut">
              <a:rPr lang="ko-KR" altLang="en-US" smtClean="0"/>
              <a:t>2023-05-19(Fri)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882C36-E866-2A3E-9D38-42F7886E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A150F-E237-E581-4019-AAD25D6F7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199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771E7-31B1-611A-C1D9-A17313887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B82544-B633-C573-CF29-41FF2BAE9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B907EB-6290-3CC3-413B-7BAA6A643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C2ACD2-3D22-4948-4CBD-657F1492A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A652-2672-4547-9433-FAF6A05DF9C6}" type="datetimeFigureOut">
              <a:rPr lang="ko-KR" altLang="en-US" smtClean="0"/>
              <a:t>2023-05-19(Fri)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98F466-0EEA-F078-101B-43C3653EA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62381F-149E-AEFF-6CA3-ACFF58F7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7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C711D-6AA8-4851-6734-2A6774A49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A33ED7-8664-BE7B-32E2-2DE66ADD3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E587FF-B42B-22DA-3C68-433F9B7E5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BC86C7-605A-CC12-F8FD-287514E23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A652-2672-4547-9433-FAF6A05DF9C6}" type="datetimeFigureOut">
              <a:rPr lang="ko-KR" altLang="en-US" smtClean="0"/>
              <a:t>2023-05-19(Fri)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67BACC-68CB-3E1F-E9C8-41363439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F5AEA9-A3DE-5266-22B5-F7F6E086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643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0C3CA-6FA1-349E-F77D-2A64D2EC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A38CA0-7D01-E2CD-E463-FCE50017D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230C3-DAD4-7A3F-B0D9-5666771CB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A652-2672-4547-9433-FAF6A05DF9C6}" type="datetimeFigureOut">
              <a:rPr lang="ko-KR" altLang="en-US" smtClean="0"/>
              <a:t>2023-05-19(Fri)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555C66-9EC4-0AA7-D279-2C29BA94D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BDAE36-B55B-40CA-317B-7151B424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106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1DA801-776F-9CEB-7BE6-A6BAFC6AA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C8006B-5278-D7B5-C8FE-2836D31F7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75D37-E7D7-57BC-3B30-EF2C3DE11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A652-2672-4547-9433-FAF6A05DF9C6}" type="datetimeFigureOut">
              <a:rPr lang="ko-KR" altLang="en-US" smtClean="0"/>
              <a:t>2023-05-19(Fri)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3C9D9A-F9A4-04F2-F5B2-6A3E93B72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9E61EF-6C31-56CB-11D1-0D7898A4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27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74877B-6589-405C-5F11-A4E900C8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48DFB3-3BC2-B1FF-2C62-A268A33A6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BFF8D6-C932-26FA-9506-20DD2A1C2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6A652-2672-4547-9433-FAF6A05DF9C6}" type="datetimeFigureOut">
              <a:rPr lang="ko-KR" altLang="en-US" smtClean="0"/>
              <a:t>2023-05-19(Fri)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86892D-93C0-32C9-7FCB-B33416C45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1E539-951B-6B1B-BC6C-311D30BDC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B5A29-FBB3-4B19-A34F-92211ED23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996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image" Target="../media/image21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image" Target="../media/image83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87.png"/><Relationship Id="rId5" Type="http://schemas.openxmlformats.org/officeDocument/2006/relationships/image" Target="../media/image34.png"/><Relationship Id="rId15" Type="http://schemas.openxmlformats.org/officeDocument/2006/relationships/image" Target="../media/image91.png"/><Relationship Id="rId10" Type="http://schemas.openxmlformats.org/officeDocument/2006/relationships/image" Target="../media/image76.png"/><Relationship Id="rId4" Type="http://schemas.openxmlformats.org/officeDocument/2006/relationships/image" Target="../media/image22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2.png"/><Relationship Id="rId7" Type="http://schemas.openxmlformats.org/officeDocument/2006/relationships/image" Target="../media/image9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34.png"/><Relationship Id="rId9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audio" Target="NULL" TargetMode="External"/><Relationship Id="rId7" Type="http://schemas.openxmlformats.org/officeDocument/2006/relationships/image" Target="../media/image10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1.png"/><Relationship Id="rId5" Type="http://schemas.openxmlformats.org/officeDocument/2006/relationships/slideLayout" Target="../slideLayouts/slideLayout18.xml"/><Relationship Id="rId4" Type="http://schemas.microsoft.com/office/2007/relationships/media" Target="../media/media3.wav"/><Relationship Id="rId9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3" Type="http://schemas.openxmlformats.org/officeDocument/2006/relationships/image" Target="../media/image20.png"/><Relationship Id="rId21" Type="http://schemas.openxmlformats.org/officeDocument/2006/relationships/image" Target="../media/image121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2" Type="http://schemas.openxmlformats.org/officeDocument/2006/relationships/image" Target="../media/image105.png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29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24" Type="http://schemas.openxmlformats.org/officeDocument/2006/relationships/image" Target="../media/image124.png"/><Relationship Id="rId5" Type="http://schemas.openxmlformats.org/officeDocument/2006/relationships/image" Target="../media/image22.png"/><Relationship Id="rId15" Type="http://schemas.openxmlformats.org/officeDocument/2006/relationships/image" Target="../media/image115.png"/><Relationship Id="rId23" Type="http://schemas.openxmlformats.org/officeDocument/2006/relationships/image" Target="../media/image123.png"/><Relationship Id="rId28" Type="http://schemas.openxmlformats.org/officeDocument/2006/relationships/image" Target="../media/image128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31" Type="http://schemas.openxmlformats.org/officeDocument/2006/relationships/image" Target="../media/image131.png"/><Relationship Id="rId4" Type="http://schemas.openxmlformats.org/officeDocument/2006/relationships/image" Target="../media/image21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Relationship Id="rId30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3.png"/><Relationship Id="rId7" Type="http://schemas.openxmlformats.org/officeDocument/2006/relationships/image" Target="../media/image135.png"/><Relationship Id="rId12" Type="http://schemas.openxmlformats.org/officeDocument/2006/relationships/image" Target="../media/image137.gif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22.png"/><Relationship Id="rId5" Type="http://schemas.openxmlformats.org/officeDocument/2006/relationships/image" Target="../media/image125.png"/><Relationship Id="rId10" Type="http://schemas.openxmlformats.org/officeDocument/2006/relationships/image" Target="../media/image21.png"/><Relationship Id="rId4" Type="http://schemas.openxmlformats.org/officeDocument/2006/relationships/image" Target="../media/image117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8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17.png"/><Relationship Id="rId18" Type="http://schemas.openxmlformats.org/officeDocument/2006/relationships/image" Target="../media/image147.png"/><Relationship Id="rId3" Type="http://schemas.openxmlformats.org/officeDocument/2006/relationships/image" Target="../media/image140.png"/><Relationship Id="rId7" Type="http://schemas.openxmlformats.org/officeDocument/2006/relationships/image" Target="../media/image141.png"/><Relationship Id="rId12" Type="http://schemas.openxmlformats.org/officeDocument/2006/relationships/image" Target="../media/image143.png"/><Relationship Id="rId17" Type="http://schemas.openxmlformats.org/officeDocument/2006/relationships/image" Target="../media/image146.png"/><Relationship Id="rId2" Type="http://schemas.openxmlformats.org/officeDocument/2006/relationships/image" Target="../media/image139.png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42.png"/><Relationship Id="rId5" Type="http://schemas.openxmlformats.org/officeDocument/2006/relationships/image" Target="../media/image21.png"/><Relationship Id="rId15" Type="http://schemas.openxmlformats.org/officeDocument/2006/relationships/image" Target="../media/image144.png"/><Relationship Id="rId10" Type="http://schemas.openxmlformats.org/officeDocument/2006/relationships/image" Target="../media/image122.png"/><Relationship Id="rId4" Type="http://schemas.openxmlformats.org/officeDocument/2006/relationships/image" Target="../media/image20.png"/><Relationship Id="rId9" Type="http://schemas.openxmlformats.org/officeDocument/2006/relationships/image" Target="../media/image125.png"/><Relationship Id="rId14" Type="http://schemas.openxmlformats.org/officeDocument/2006/relationships/image" Target="../media/image1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59.png"/><Relationship Id="rId5" Type="http://schemas.openxmlformats.org/officeDocument/2006/relationships/image" Target="../media/image156.png"/><Relationship Id="rId10" Type="http://schemas.openxmlformats.org/officeDocument/2006/relationships/image" Target="../media/image136.png"/><Relationship Id="rId4" Type="http://schemas.openxmlformats.org/officeDocument/2006/relationships/image" Target="../media/image155.png"/><Relationship Id="rId9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21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20.png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22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4.png"/><Relationship Id="rId3" Type="http://schemas.openxmlformats.org/officeDocument/2006/relationships/image" Target="../media/image22.png"/><Relationship Id="rId7" Type="http://schemas.openxmlformats.org/officeDocument/2006/relationships/image" Target="../media/image179.png"/><Relationship Id="rId12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90.png"/><Relationship Id="rId3" Type="http://schemas.openxmlformats.org/officeDocument/2006/relationships/image" Target="../media/image11.png"/><Relationship Id="rId7" Type="http://schemas.openxmlformats.org/officeDocument/2006/relationships/image" Target="../media/image189.png"/><Relationship Id="rId12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11" Type="http://schemas.openxmlformats.org/officeDocument/2006/relationships/image" Target="../media/image17.png"/><Relationship Id="rId5" Type="http://schemas.openxmlformats.org/officeDocument/2006/relationships/image" Target="../media/image187.png"/><Relationship Id="rId10" Type="http://schemas.openxmlformats.org/officeDocument/2006/relationships/image" Target="../media/image10.png"/><Relationship Id="rId4" Type="http://schemas.openxmlformats.org/officeDocument/2006/relationships/image" Target="../media/image186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2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40.pn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12" Type="http://schemas.openxmlformats.org/officeDocument/2006/relationships/image" Target="../media/image55.png"/><Relationship Id="rId17" Type="http://schemas.openxmlformats.org/officeDocument/2006/relationships/image" Target="../media/image39.png"/><Relationship Id="rId2" Type="http://schemas.openxmlformats.org/officeDocument/2006/relationships/image" Target="../media/image20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22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22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34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1.png"/><Relationship Id="rId7" Type="http://schemas.openxmlformats.org/officeDocument/2006/relationships/image" Target="../media/image73.png"/><Relationship Id="rId12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76.png"/><Relationship Id="rId5" Type="http://schemas.openxmlformats.org/officeDocument/2006/relationships/image" Target="../media/image34.png"/><Relationship Id="rId10" Type="http://schemas.openxmlformats.org/officeDocument/2006/relationships/image" Target="../media/image71.png"/><Relationship Id="rId4" Type="http://schemas.openxmlformats.org/officeDocument/2006/relationships/image" Target="../media/image22.png"/><Relationship Id="rId9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1.png"/><Relationship Id="rId7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34.png"/><Relationship Id="rId10" Type="http://schemas.openxmlformats.org/officeDocument/2006/relationships/image" Target="../media/image82.png"/><Relationship Id="rId4" Type="http://schemas.openxmlformats.org/officeDocument/2006/relationships/image" Target="../media/image22.png"/><Relationship Id="rId9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D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42289" y="1600113"/>
            <a:ext cx="12730517" cy="5230477"/>
            <a:chOff x="2842289" y="1600113"/>
            <a:chExt cx="12730517" cy="52304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22970" y="-813954"/>
              <a:ext cx="25461035" cy="1046095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2289" y="1600113"/>
              <a:ext cx="12730517" cy="52304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15751" y="8290653"/>
            <a:ext cx="12704901" cy="2425554"/>
            <a:chOff x="-1015751" y="8290653"/>
            <a:chExt cx="12704901" cy="24255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15751" y="8290653"/>
              <a:ext cx="12704901" cy="2425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466" y="5911010"/>
            <a:ext cx="2483143" cy="4132723"/>
            <a:chOff x="57466" y="5911010"/>
            <a:chExt cx="2483143" cy="41327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66" y="5911010"/>
              <a:ext cx="2483143" cy="41327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52785" y="8824699"/>
            <a:ext cx="10126355" cy="1939127"/>
            <a:chOff x="9452785" y="8824699"/>
            <a:chExt cx="10126355" cy="19391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52785" y="8824699"/>
              <a:ext cx="10126355" cy="19391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988790" cy="3438320"/>
            <a:chOff x="0" y="0"/>
            <a:chExt cx="3988790" cy="34383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988790" cy="34383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95821" y="7656454"/>
            <a:ext cx="1846197" cy="2137809"/>
            <a:chOff x="8295821" y="7656454"/>
            <a:chExt cx="1846197" cy="21378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95821" y="7656454"/>
              <a:ext cx="1846197" cy="21378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78891" y="5911010"/>
            <a:ext cx="2206823" cy="3672840"/>
            <a:chOff x="16078891" y="5911010"/>
            <a:chExt cx="2206823" cy="36728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78891" y="5911010"/>
              <a:ext cx="2206823" cy="36728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118075" y="7703501"/>
            <a:ext cx="1707823" cy="2065542"/>
            <a:chOff x="15118075" y="7703501"/>
            <a:chExt cx="1707823" cy="20655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18075" y="7703501"/>
              <a:ext cx="1707823" cy="206554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6473" y="703505"/>
            <a:ext cx="18125533" cy="107610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335665" y="0"/>
            <a:ext cx="3988790" cy="3438320"/>
            <a:chOff x="14335665" y="0"/>
            <a:chExt cx="3988790" cy="343832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35665" y="0"/>
              <a:ext cx="3988790" cy="34383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8889352"/>
            <a:ext cx="3457349" cy="1396362"/>
            <a:chOff x="0" y="8889352"/>
            <a:chExt cx="3457349" cy="13963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8889352"/>
              <a:ext cx="3457349" cy="13963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828365" y="8908723"/>
            <a:ext cx="3457349" cy="1396362"/>
            <a:chOff x="14828365" y="8908723"/>
            <a:chExt cx="3457349" cy="139636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28365" y="8908723"/>
              <a:ext cx="3457349" cy="13963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44039" y="7045384"/>
            <a:ext cx="1689503" cy="1932488"/>
            <a:chOff x="3144039" y="7045384"/>
            <a:chExt cx="1689503" cy="193248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420000">
              <a:off x="3144039" y="7045384"/>
              <a:ext cx="1689503" cy="19324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876379" y="7497868"/>
            <a:ext cx="2379684" cy="2296395"/>
            <a:chOff x="11876379" y="7497868"/>
            <a:chExt cx="2379684" cy="22963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76379" y="7497868"/>
              <a:ext cx="2379684" cy="22963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24154" y="8369313"/>
            <a:ext cx="1642958" cy="1916401"/>
            <a:chOff x="5724154" y="8369313"/>
            <a:chExt cx="1642958" cy="191640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24154" y="8369313"/>
              <a:ext cx="1642958" cy="191640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43597" y="2463375"/>
            <a:ext cx="2279878" cy="85613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64644" y="4860703"/>
            <a:ext cx="5168182" cy="168491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618161" y="7703501"/>
            <a:ext cx="1728675" cy="2090762"/>
            <a:chOff x="1618161" y="7703501"/>
            <a:chExt cx="1728675" cy="209076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18161" y="7703501"/>
              <a:ext cx="1728675" cy="2090762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80082" y="310606"/>
            <a:ext cx="5147635" cy="9756675"/>
            <a:chOff x="6580082" y="310606"/>
            <a:chExt cx="5147635" cy="97566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0082" y="310606"/>
              <a:ext cx="5147635" cy="9756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472064"/>
            <a:ext cx="4490541" cy="1813650"/>
            <a:chOff x="0" y="8472064"/>
            <a:chExt cx="4490541" cy="18136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95173" y="8472064"/>
            <a:ext cx="4490541" cy="1813650"/>
            <a:chOff x="13795173" y="8472064"/>
            <a:chExt cx="4490541" cy="18136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5173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84863" y="3271063"/>
            <a:ext cx="477530" cy="9524"/>
            <a:chOff x="10984863" y="3271063"/>
            <a:chExt cx="477530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84863" y="3271063"/>
              <a:ext cx="477530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9302" y="690699"/>
            <a:ext cx="2926779" cy="916255"/>
            <a:chOff x="829302" y="690699"/>
            <a:chExt cx="2926779" cy="91625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29302" y="690699"/>
              <a:ext cx="2926779" cy="916255"/>
              <a:chOff x="829302" y="690699"/>
              <a:chExt cx="2926779" cy="9162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9302" y="690699"/>
                <a:ext cx="2926779" cy="91625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7978" y="480940"/>
              <a:ext cx="2973214" cy="170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84863" y="3271063"/>
            <a:ext cx="477530" cy="9524"/>
            <a:chOff x="10984863" y="3271063"/>
            <a:chExt cx="477530" cy="9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84863" y="3271063"/>
              <a:ext cx="477530" cy="9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00251" y="3723175"/>
            <a:ext cx="2801136" cy="154128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08842" y="6477560"/>
            <a:ext cx="3277717" cy="15508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11334" y="2455582"/>
            <a:ext cx="2207599" cy="2207599"/>
            <a:chOff x="5311334" y="2455582"/>
            <a:chExt cx="2207599" cy="220759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4260000">
              <a:off x="5311334" y="2455582"/>
              <a:ext cx="2207599" cy="220759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13430" y="5820811"/>
            <a:ext cx="3003479" cy="153199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13430" y="3320132"/>
            <a:ext cx="2870574" cy="154151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581560" y="310606"/>
            <a:ext cx="5124071" cy="9712013"/>
            <a:chOff x="6603646" y="310606"/>
            <a:chExt cx="5124071" cy="971201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03646" y="310606"/>
              <a:ext cx="5124071" cy="97120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81560" y="310606"/>
            <a:ext cx="5124071" cy="9712013"/>
            <a:chOff x="6603646" y="310606"/>
            <a:chExt cx="5124071" cy="971201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03646" y="310606"/>
              <a:ext cx="5124071" cy="97120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80082" y="310606"/>
            <a:ext cx="5147635" cy="9756675"/>
            <a:chOff x="6580082" y="310606"/>
            <a:chExt cx="5147635" cy="975667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80082" y="310606"/>
              <a:ext cx="5147635" cy="97566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80082" y="310606"/>
            <a:ext cx="5147635" cy="9756675"/>
            <a:chOff x="6580082" y="310606"/>
            <a:chExt cx="5147635" cy="975667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80082" y="310606"/>
              <a:ext cx="5147635" cy="975667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80081" y="310606"/>
            <a:ext cx="5147635" cy="9756675"/>
            <a:chOff x="6580082" y="310606"/>
            <a:chExt cx="5147635" cy="975667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80082" y="310606"/>
              <a:ext cx="5147635" cy="9756675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472064"/>
            <a:ext cx="4490541" cy="1813650"/>
            <a:chOff x="0" y="8472064"/>
            <a:chExt cx="4490541" cy="18136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95173" y="8472064"/>
            <a:ext cx="4490541" cy="1813650"/>
            <a:chOff x="13795173" y="8472064"/>
            <a:chExt cx="4490541" cy="18136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95173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84863" y="3271063"/>
            <a:ext cx="477530" cy="9524"/>
            <a:chOff x="10984863" y="3271063"/>
            <a:chExt cx="477530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84863" y="3271063"/>
              <a:ext cx="477530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84863" y="3271063"/>
            <a:ext cx="477530" cy="9524"/>
            <a:chOff x="10984863" y="3271063"/>
            <a:chExt cx="477530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84863" y="3271063"/>
              <a:ext cx="477530" cy="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8405" y="4782754"/>
            <a:ext cx="3079669" cy="15320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58280" y="310606"/>
            <a:ext cx="5092963" cy="9653051"/>
            <a:chOff x="3858280" y="310606"/>
            <a:chExt cx="5092963" cy="96530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8280" y="310606"/>
              <a:ext cx="5092963" cy="96530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35165" y="4782754"/>
            <a:ext cx="2814041" cy="14734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9302" y="690699"/>
            <a:ext cx="2116105" cy="916255"/>
            <a:chOff x="829302" y="690699"/>
            <a:chExt cx="2116105" cy="9162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9302" y="690699"/>
              <a:ext cx="2116105" cy="91625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3682" y="480940"/>
            <a:ext cx="2158795" cy="16394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09707" y="310606"/>
            <a:ext cx="5092963" cy="9653051"/>
            <a:chOff x="9309707" y="310606"/>
            <a:chExt cx="5092963" cy="96530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09707" y="310606"/>
              <a:ext cx="5092963" cy="96530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42160" y="310606"/>
            <a:ext cx="5069399" cy="9608388"/>
            <a:chOff x="9321490" y="310606"/>
            <a:chExt cx="5069399" cy="96083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21490" y="310606"/>
              <a:ext cx="5069399" cy="9608388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ast Typing - 1656">
            <a:hlinkClick r:id="" action="ppaction://media"/>
            <a:extLst>
              <a:ext uri="{FF2B5EF4-FFF2-40B4-BE49-F238E27FC236}">
                <a16:creationId xmlns:a16="http://schemas.microsoft.com/office/drawing/2014/main" id="{B6FAAF2F-40E6-4A8D-86B1-E5DB9F6CBF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A3B327A-880C-A530-C796-4B2E60363D2F}"/>
              </a:ext>
            </a:extLst>
          </p:cNvPr>
          <p:cNvGrpSpPr/>
          <p:nvPr/>
        </p:nvGrpSpPr>
        <p:grpSpPr>
          <a:xfrm>
            <a:off x="4613814" y="5407901"/>
            <a:ext cx="9060369" cy="3433842"/>
            <a:chOff x="4572438" y="4333875"/>
            <a:chExt cx="3828612" cy="145102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3EA27EA-E007-9458-D3B3-65F0AA208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78" t="29693" r="9616"/>
            <a:stretch/>
          </p:blipFill>
          <p:spPr>
            <a:xfrm>
              <a:off x="4572438" y="4333875"/>
              <a:ext cx="3828612" cy="145102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5DE63E-3D78-0A1B-72EA-1D667CDA2F0B}"/>
                </a:ext>
              </a:extLst>
            </p:cNvPr>
            <p:cNvSpPr/>
            <p:nvPr/>
          </p:nvSpPr>
          <p:spPr>
            <a:xfrm>
              <a:off x="4932494" y="5371305"/>
              <a:ext cx="1363531" cy="161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1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" name="15강_타이핑">
            <a:hlinkClick r:id="" action="ppaction://media"/>
            <a:extLst>
              <a:ext uri="{FF2B5EF4-FFF2-40B4-BE49-F238E27FC236}">
                <a16:creationId xmlns:a16="http://schemas.microsoft.com/office/drawing/2014/main" id="{CCC29B1D-147A-29FD-CD0D-C2B6343079D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916.471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3112" y="-881063"/>
            <a:ext cx="609600" cy="609600"/>
          </a:xfrm>
          <a:prstGeom prst="rect">
            <a:avLst/>
          </a:prstGeom>
        </p:spPr>
      </p:pic>
      <p:pic>
        <p:nvPicPr>
          <p:cNvPr id="23" name="15강_타이핑">
            <a:hlinkClick r:id="" action="ppaction://media"/>
            <a:extLst>
              <a:ext uri="{FF2B5EF4-FFF2-40B4-BE49-F238E27FC236}">
                <a16:creationId xmlns:a16="http://schemas.microsoft.com/office/drawing/2014/main" id="{60EA916B-ABB0-EF80-95EC-A38157928DD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916.471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30936" y="-881063"/>
            <a:ext cx="609600" cy="60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175063-F93D-4B3F-A7B8-8AB937EBC4DA}"/>
              </a:ext>
            </a:extLst>
          </p:cNvPr>
          <p:cNvSpPr txBox="1"/>
          <p:nvPr/>
        </p:nvSpPr>
        <p:spPr>
          <a:xfrm>
            <a:off x="5555967" y="7812191"/>
            <a:ext cx="3226781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coursemores.site</a:t>
            </a:r>
            <a:endParaRPr kumimoji="0" lang="ko-KR" altLang="en-US" sz="2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396503E-6C26-FC03-E2B4-0CC73CEF4AE6}"/>
              </a:ext>
            </a:extLst>
          </p:cNvPr>
          <p:cNvGrpSpPr/>
          <p:nvPr/>
        </p:nvGrpSpPr>
        <p:grpSpPr>
          <a:xfrm>
            <a:off x="12496800" y="190499"/>
            <a:ext cx="5486400" cy="7130983"/>
            <a:chOff x="5224134" y="463869"/>
            <a:chExt cx="7199793" cy="9357977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6FCE07AD-E9B6-C672-4DE9-642C0D246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24134" y="463869"/>
              <a:ext cx="7199793" cy="935797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1082614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66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5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audio>
              <p:cMediaNode vol="10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10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90200" y="2419567"/>
            <a:ext cx="11364748" cy="6290592"/>
            <a:chOff x="6290200" y="2419567"/>
            <a:chExt cx="11364748" cy="62905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0200" y="2419567"/>
              <a:ext cx="11364748" cy="62905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1666" y="8962584"/>
            <a:ext cx="12704901" cy="1939127"/>
            <a:chOff x="2751666" y="8962584"/>
            <a:chExt cx="12704901" cy="19391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1666" y="8962584"/>
              <a:ext cx="12704901" cy="19391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472064"/>
            <a:ext cx="4490541" cy="1813650"/>
            <a:chOff x="0" y="8472064"/>
            <a:chExt cx="4490541" cy="18136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95173" y="8472064"/>
            <a:ext cx="4490541" cy="1813650"/>
            <a:chOff x="13795173" y="8472064"/>
            <a:chExt cx="4490541" cy="18136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95173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04419" y="3407138"/>
            <a:ext cx="10061754" cy="4801760"/>
            <a:chOff x="6904419" y="3407138"/>
            <a:chExt cx="10061754" cy="48017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4419" y="3407138"/>
              <a:ext cx="10061754" cy="48017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98123" y="3172656"/>
            <a:ext cx="1215810" cy="1326993"/>
            <a:chOff x="3998123" y="3172656"/>
            <a:chExt cx="1215810" cy="13269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98123" y="3172656"/>
              <a:ext cx="1215810" cy="13269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60072" y="2895473"/>
            <a:ext cx="1465016" cy="1211690"/>
            <a:chOff x="9760072" y="2895473"/>
            <a:chExt cx="1465016" cy="12116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60072" y="2895473"/>
              <a:ext cx="1465016" cy="12116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92553" y="1418022"/>
            <a:ext cx="1444956" cy="1949963"/>
            <a:chOff x="14892553" y="1418022"/>
            <a:chExt cx="1444956" cy="194996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92553" y="1418022"/>
              <a:ext cx="1444956" cy="19499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89415" y="5285103"/>
            <a:ext cx="2179500" cy="1461399"/>
            <a:chOff x="11289415" y="5285103"/>
            <a:chExt cx="2179500" cy="14613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89415" y="5285103"/>
              <a:ext cx="2179500" cy="14613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36492" y="4464688"/>
            <a:ext cx="2969747" cy="3075858"/>
            <a:chOff x="7436492" y="4464688"/>
            <a:chExt cx="2969747" cy="307585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6492" y="4464688"/>
              <a:ext cx="2969747" cy="30758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64896" y="664134"/>
            <a:ext cx="2010366" cy="1507775"/>
            <a:chOff x="10864896" y="664134"/>
            <a:chExt cx="2010366" cy="15077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64896" y="664134"/>
              <a:ext cx="2010366" cy="15077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1491" y="5882579"/>
            <a:ext cx="2732461" cy="2420901"/>
            <a:chOff x="951491" y="5882579"/>
            <a:chExt cx="2732461" cy="242090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1491" y="5882579"/>
              <a:ext cx="2732461" cy="242090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58275" y="2653643"/>
            <a:ext cx="2925677" cy="1995612"/>
            <a:chOff x="758275" y="2653643"/>
            <a:chExt cx="2925677" cy="199561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8275" y="2653643"/>
              <a:ext cx="2925677" cy="19956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553088" y="5648157"/>
            <a:ext cx="1817293" cy="862274"/>
            <a:chOff x="3553088" y="5648157"/>
            <a:chExt cx="1817293" cy="86227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53088" y="5648157"/>
              <a:ext cx="1817293" cy="86227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09877" y="3992877"/>
            <a:ext cx="1621931" cy="1369163"/>
            <a:chOff x="11609877" y="3992877"/>
            <a:chExt cx="1621931" cy="136916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09877" y="3992877"/>
              <a:ext cx="1621931" cy="136916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260542" y="5523286"/>
            <a:ext cx="1321646" cy="1329176"/>
            <a:chOff x="8260542" y="5523286"/>
            <a:chExt cx="1321646" cy="132917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60542" y="5523286"/>
              <a:ext cx="1321646" cy="132917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378567" y="6046046"/>
            <a:ext cx="902447" cy="189530"/>
            <a:chOff x="5378567" y="6046046"/>
            <a:chExt cx="902447" cy="18953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420000">
              <a:off x="5378567" y="6046046"/>
              <a:ext cx="902447" cy="18953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872127" y="5137068"/>
            <a:ext cx="1264471" cy="226442"/>
            <a:chOff x="9872127" y="5137068"/>
            <a:chExt cx="1264471" cy="22644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900000">
              <a:off x="9872127" y="5137068"/>
              <a:ext cx="1264471" cy="22644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872198" y="6147974"/>
            <a:ext cx="1068080" cy="261866"/>
            <a:chOff x="9872198" y="6147974"/>
            <a:chExt cx="1068080" cy="26186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240000">
              <a:off x="9872198" y="6147974"/>
              <a:ext cx="1068080" cy="26186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927898" y="5698846"/>
            <a:ext cx="677764" cy="591914"/>
            <a:chOff x="2927898" y="5698846"/>
            <a:chExt cx="677764" cy="59191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27898" y="5698846"/>
              <a:ext cx="677764" cy="5919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424745" y="6652508"/>
            <a:ext cx="2171592" cy="1378422"/>
            <a:chOff x="14424745" y="6652508"/>
            <a:chExt cx="2171592" cy="137842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424745" y="6652508"/>
              <a:ext cx="2171592" cy="137842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044272" y="3941568"/>
            <a:ext cx="1585885" cy="1415373"/>
            <a:chOff x="8044272" y="3941568"/>
            <a:chExt cx="1585885" cy="141537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44272" y="3941568"/>
              <a:ext cx="1585885" cy="141537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493097" y="5142857"/>
            <a:ext cx="1844411" cy="1550811"/>
            <a:chOff x="14493097" y="5142857"/>
            <a:chExt cx="1844411" cy="155081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493097" y="5142857"/>
              <a:ext cx="1844411" cy="155081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041600" y="3711733"/>
            <a:ext cx="2747406" cy="1431124"/>
            <a:chOff x="14041600" y="3711733"/>
            <a:chExt cx="2747406" cy="143112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41600" y="3711733"/>
              <a:ext cx="2747406" cy="143112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904419" y="6112631"/>
            <a:ext cx="1070660" cy="189530"/>
            <a:chOff x="6904419" y="6112631"/>
            <a:chExt cx="1070660" cy="18953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04419" y="6112631"/>
              <a:ext cx="1070660" cy="18953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29302" y="690699"/>
            <a:ext cx="4303917" cy="916255"/>
            <a:chOff x="829302" y="690699"/>
            <a:chExt cx="4303917" cy="91625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9302" y="690699"/>
              <a:ext cx="4303917" cy="916255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13215" y="480940"/>
            <a:ext cx="4571825" cy="1701673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5402210" y="4298476"/>
            <a:ext cx="2034797" cy="189530"/>
            <a:chOff x="5402210" y="4298476"/>
            <a:chExt cx="2034797" cy="18953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900000">
              <a:off x="5402210" y="4298476"/>
              <a:ext cx="2034797" cy="18953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936348" y="6914193"/>
            <a:ext cx="3147984" cy="855053"/>
            <a:chOff x="10936348" y="6914193"/>
            <a:chExt cx="3147984" cy="855053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936348" y="6914193"/>
              <a:ext cx="3147984" cy="85505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4994415" y="5277971"/>
            <a:ext cx="2591570" cy="1819807"/>
            <a:chOff x="4994415" y="5277971"/>
            <a:chExt cx="2591570" cy="1819807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994415" y="5277971"/>
              <a:ext cx="2591570" cy="181980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0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0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9302" y="655818"/>
            <a:ext cx="4444694" cy="916255"/>
            <a:chOff x="829302" y="655818"/>
            <a:chExt cx="4444694" cy="9162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302" y="655818"/>
              <a:ext cx="4444694" cy="9162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5777" y="480176"/>
            <a:ext cx="4591111" cy="17111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40365" y="1120759"/>
            <a:ext cx="1321646" cy="1329176"/>
            <a:chOff x="11340365" y="1120759"/>
            <a:chExt cx="1321646" cy="13291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40365" y="1120759"/>
              <a:ext cx="1321646" cy="13291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70832" y="1040212"/>
            <a:ext cx="2747406" cy="1431124"/>
            <a:chOff x="13570832" y="1040212"/>
            <a:chExt cx="2747406" cy="14311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70832" y="1040212"/>
              <a:ext cx="2747406" cy="14311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95744" y="2587658"/>
            <a:ext cx="11166019" cy="6280886"/>
            <a:chOff x="6495744" y="2587658"/>
            <a:chExt cx="11166019" cy="62808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5744" y="2587658"/>
              <a:ext cx="11166019" cy="62808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00084" y="1120759"/>
            <a:ext cx="1285547" cy="1303392"/>
            <a:chOff x="8500084" y="1120759"/>
            <a:chExt cx="1285547" cy="13033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0084" y="1120759"/>
              <a:ext cx="1285547" cy="13033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62196" y="1646792"/>
            <a:ext cx="1045241" cy="189530"/>
            <a:chOff x="10062196" y="1646792"/>
            <a:chExt cx="1045241" cy="1895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2196" y="1646792"/>
              <a:ext cx="1045241" cy="1895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12571" y="1637717"/>
            <a:ext cx="1045241" cy="189530"/>
            <a:chOff x="12812571" y="1637717"/>
            <a:chExt cx="1045241" cy="1895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12571" y="1637717"/>
              <a:ext cx="1045241" cy="1895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51666" y="8962584"/>
            <a:ext cx="12704901" cy="1939127"/>
            <a:chOff x="2751666" y="8962584"/>
            <a:chExt cx="12704901" cy="19391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51666" y="8962584"/>
              <a:ext cx="12704901" cy="19391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8472064"/>
            <a:ext cx="4490541" cy="1813650"/>
            <a:chOff x="0" y="8472064"/>
            <a:chExt cx="4490541" cy="181365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95173" y="8472064"/>
            <a:ext cx="4490541" cy="1813650"/>
            <a:chOff x="13795173" y="8472064"/>
            <a:chExt cx="4490541" cy="181365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95173" y="8472064"/>
              <a:ext cx="4490541" cy="1813650"/>
            </a:xfrm>
            <a:prstGeom prst="rect">
              <a:avLst/>
            </a:prstGeom>
          </p:spPr>
        </p:pic>
      </p:grpSp>
      <p:pic>
        <p:nvPicPr>
          <p:cNvPr id="4" name="그림 3" descr="전자제품, 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8F77B489-7B4E-3FE0-5F96-6EFB8B6AE8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000" y="1827247"/>
            <a:ext cx="4207362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9302" y="655818"/>
            <a:ext cx="4444694" cy="916255"/>
            <a:chOff x="829302" y="655818"/>
            <a:chExt cx="4444694" cy="9162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302" y="655818"/>
              <a:ext cx="4444694" cy="9162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5777" y="480176"/>
            <a:ext cx="4591111" cy="17111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51666" y="8962584"/>
            <a:ext cx="12704901" cy="1939127"/>
            <a:chOff x="2751666" y="8962584"/>
            <a:chExt cx="12704901" cy="19391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1666" y="8962584"/>
              <a:ext cx="12704901" cy="19391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472064"/>
            <a:ext cx="4490541" cy="1813650"/>
            <a:chOff x="0" y="8472064"/>
            <a:chExt cx="4490541" cy="18136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95173" y="8472064"/>
            <a:ext cx="4490541" cy="1813650"/>
            <a:chOff x="13795173" y="8472064"/>
            <a:chExt cx="4490541" cy="18136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95173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531" y="1572072"/>
            <a:ext cx="18188652" cy="7593762"/>
            <a:chOff x="48531" y="1572072"/>
            <a:chExt cx="18188652" cy="7593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531" y="1572072"/>
              <a:ext cx="18188652" cy="7593762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9302" y="690699"/>
            <a:ext cx="3282014" cy="940773"/>
            <a:chOff x="829302" y="690699"/>
            <a:chExt cx="3282014" cy="94077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29302" y="690699"/>
              <a:ext cx="3282014" cy="916255"/>
              <a:chOff x="829302" y="690699"/>
              <a:chExt cx="3282014" cy="91625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29302" y="690699"/>
                <a:ext cx="3282014" cy="91625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395" y="527305"/>
              <a:ext cx="3800423" cy="16048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51666" y="8962584"/>
            <a:ext cx="12704901" cy="1939127"/>
            <a:chOff x="2751666" y="8962584"/>
            <a:chExt cx="12704901" cy="1939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1666" y="8962584"/>
              <a:ext cx="12704901" cy="19391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8472064"/>
            <a:ext cx="4490541" cy="1813650"/>
            <a:chOff x="0" y="8472064"/>
            <a:chExt cx="4490541" cy="18136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95173" y="8472064"/>
            <a:ext cx="4490541" cy="1813650"/>
            <a:chOff x="13795173" y="8472064"/>
            <a:chExt cx="4490541" cy="18136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95173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9704" y="2334816"/>
            <a:ext cx="16811142" cy="6348588"/>
            <a:chOff x="719704" y="2334816"/>
            <a:chExt cx="16811142" cy="63485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9704" y="2334816"/>
              <a:ext cx="16811142" cy="63485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29306" y="3667770"/>
            <a:ext cx="1844411" cy="1550811"/>
            <a:chOff x="8629306" y="3667770"/>
            <a:chExt cx="1844411" cy="15508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29306" y="3667770"/>
              <a:ext cx="1844411" cy="15508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507267" y="3667770"/>
            <a:ext cx="2747406" cy="1431124"/>
            <a:chOff x="13507267" y="3667770"/>
            <a:chExt cx="2747406" cy="14311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07267" y="3667770"/>
              <a:ext cx="2747406" cy="14311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62486" y="6635035"/>
            <a:ext cx="2171592" cy="1378422"/>
            <a:chOff x="11762486" y="6635035"/>
            <a:chExt cx="2171592" cy="137842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62486" y="6635035"/>
              <a:ext cx="2171592" cy="13784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36587" y="3929811"/>
            <a:ext cx="1288770" cy="1288770"/>
            <a:chOff x="4836587" y="3929811"/>
            <a:chExt cx="1288770" cy="12887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6587" y="3929811"/>
              <a:ext cx="1288770" cy="12887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186111" y="6561597"/>
            <a:ext cx="1195806" cy="1195806"/>
            <a:chOff x="3186111" y="6561597"/>
            <a:chExt cx="1195806" cy="11958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86111" y="6561597"/>
              <a:ext cx="1195806" cy="11958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94136" y="3889405"/>
            <a:ext cx="1321646" cy="1329176"/>
            <a:chOff x="1794136" y="3889405"/>
            <a:chExt cx="1321646" cy="132917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4136" y="3889405"/>
              <a:ext cx="1321646" cy="13291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465661" y="5760945"/>
            <a:ext cx="1045241" cy="189530"/>
            <a:chOff x="2465661" y="5760945"/>
            <a:chExt cx="1045241" cy="18953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3420000">
              <a:off x="2465661" y="5760945"/>
              <a:ext cx="1045241" cy="1895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003085" y="5745206"/>
            <a:ext cx="1045241" cy="189530"/>
            <a:chOff x="4003085" y="5745206"/>
            <a:chExt cx="1045241" cy="18953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940000">
              <a:off x="4003085" y="5745206"/>
              <a:ext cx="1045241" cy="18953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809089" y="4443176"/>
            <a:ext cx="1045241" cy="189530"/>
            <a:chOff x="6809089" y="4443176"/>
            <a:chExt cx="1045241" cy="18953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09089" y="4443176"/>
              <a:ext cx="1045241" cy="18953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39866" y="4289659"/>
            <a:ext cx="1045241" cy="189530"/>
            <a:chOff x="11239866" y="4289659"/>
            <a:chExt cx="1045241" cy="18953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39866" y="4289659"/>
              <a:ext cx="1045241" cy="18953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272553" y="5772384"/>
            <a:ext cx="1045241" cy="189530"/>
            <a:chOff x="13272553" y="5772384"/>
            <a:chExt cx="1045241" cy="18953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8040000">
              <a:off x="13272553" y="5772384"/>
              <a:ext cx="1045241" cy="189530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68573" y="6651792"/>
            <a:ext cx="2549680" cy="139515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77324" y="5326583"/>
            <a:ext cx="2411290" cy="139515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59811" y="2949658"/>
            <a:ext cx="2952118" cy="75764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112839" y="2949655"/>
            <a:ext cx="2309109" cy="75764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300" y="0"/>
            <a:ext cx="18244305" cy="10433462"/>
            <a:chOff x="55300" y="0"/>
            <a:chExt cx="18244305" cy="10433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0" y="0"/>
              <a:ext cx="18244305" cy="104334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9302" y="690699"/>
            <a:ext cx="3282014" cy="940773"/>
            <a:chOff x="829302" y="690699"/>
            <a:chExt cx="3282014" cy="94077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29302" y="690699"/>
              <a:ext cx="3282014" cy="916255"/>
              <a:chOff x="829302" y="690699"/>
              <a:chExt cx="3282014" cy="91625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29302" y="690699"/>
                <a:ext cx="3282014" cy="91625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395" y="527305"/>
              <a:ext cx="3800423" cy="160488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07850" cy="10298166"/>
            <a:chOff x="0" y="0"/>
            <a:chExt cx="18307850" cy="102981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07850" cy="102981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9302" y="690699"/>
            <a:ext cx="3765737" cy="916255"/>
            <a:chOff x="829302" y="690699"/>
            <a:chExt cx="3765737" cy="9162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302" y="690699"/>
              <a:ext cx="3765737" cy="9162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8378" y="480176"/>
            <a:ext cx="4033682" cy="16651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78742" y="3188529"/>
            <a:ext cx="13306972" cy="6474374"/>
            <a:chOff x="4978742" y="3188529"/>
            <a:chExt cx="13306972" cy="64743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78742" y="3188529"/>
              <a:ext cx="13306972" cy="6474374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19665" y="8076543"/>
            <a:ext cx="4540574" cy="2209171"/>
            <a:chOff x="10719665" y="8076543"/>
            <a:chExt cx="4540574" cy="22091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9665" y="8076543"/>
              <a:ext cx="4540574" cy="22091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9302" y="690699"/>
            <a:ext cx="2158979" cy="916255"/>
            <a:chOff x="829302" y="690699"/>
            <a:chExt cx="2158979" cy="91625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29302" y="690699"/>
              <a:ext cx="2158979" cy="916255"/>
              <a:chOff x="829302" y="690699"/>
              <a:chExt cx="2158979" cy="91625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29302" y="690699"/>
                <a:ext cx="2158979" cy="916255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291" y="480176"/>
              <a:ext cx="2298558" cy="16270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90885" y="104762"/>
            <a:ext cx="8111076" cy="2072579"/>
            <a:chOff x="5190885" y="104762"/>
            <a:chExt cx="8111076" cy="20725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0885" y="104762"/>
              <a:ext cx="8111076" cy="20725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03482" y="405283"/>
            <a:ext cx="1849609" cy="1487086"/>
            <a:chOff x="8003482" y="405283"/>
            <a:chExt cx="1849609" cy="14870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3482" y="405283"/>
              <a:ext cx="1849609" cy="14870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06578" y="459615"/>
            <a:ext cx="2171592" cy="1378422"/>
            <a:chOff x="10806578" y="459615"/>
            <a:chExt cx="2171592" cy="13784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06578" y="459615"/>
              <a:ext cx="2171592" cy="13784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58039" y="484238"/>
            <a:ext cx="1321646" cy="1329176"/>
            <a:chOff x="5658039" y="484238"/>
            <a:chExt cx="1321646" cy="13291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8039" y="484238"/>
              <a:ext cx="1321646" cy="13291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8732" y="1054061"/>
            <a:ext cx="1045241" cy="189530"/>
            <a:chOff x="9998732" y="1054061"/>
            <a:chExt cx="1045241" cy="1895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98732" y="1054061"/>
              <a:ext cx="1045241" cy="18953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56733" y="427883"/>
            <a:ext cx="1063613" cy="135665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1666" y="8962584"/>
            <a:ext cx="12704901" cy="1939127"/>
            <a:chOff x="2751666" y="8962584"/>
            <a:chExt cx="12704901" cy="1939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1666" y="8962584"/>
              <a:ext cx="12704901" cy="1939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472064"/>
            <a:ext cx="4490541" cy="1813650"/>
            <a:chOff x="0" y="8472064"/>
            <a:chExt cx="4490541" cy="18136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95173" y="8472064"/>
            <a:ext cx="4490541" cy="1813650"/>
            <a:chOff x="13795173" y="8472064"/>
            <a:chExt cx="4490541" cy="18136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5173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28394" y="8220980"/>
            <a:ext cx="1108635" cy="1845113"/>
            <a:chOff x="4828394" y="8220980"/>
            <a:chExt cx="1108635" cy="18451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8394" y="8220980"/>
              <a:ext cx="1108635" cy="18451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8956" y="8943028"/>
            <a:ext cx="743092" cy="898740"/>
            <a:chOff x="5508956" y="8943028"/>
            <a:chExt cx="743092" cy="8987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8956" y="8943028"/>
              <a:ext cx="743092" cy="8987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98085" y="1177943"/>
            <a:ext cx="3368614" cy="16125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43138" y="3319634"/>
            <a:ext cx="924605" cy="974279"/>
            <a:chOff x="8043138" y="3319634"/>
            <a:chExt cx="924605" cy="9742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43138" y="3319634"/>
              <a:ext cx="924605" cy="9742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96045" y="1693061"/>
            <a:ext cx="928470" cy="798484"/>
            <a:chOff x="8096045" y="1693061"/>
            <a:chExt cx="928470" cy="7984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96045" y="1693061"/>
              <a:ext cx="928470" cy="7984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43138" y="5122002"/>
            <a:ext cx="843015" cy="1011507"/>
            <a:chOff x="8043138" y="5122002"/>
            <a:chExt cx="843015" cy="10115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43138" y="5122002"/>
              <a:ext cx="843015" cy="1011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56672" y="6961599"/>
            <a:ext cx="929481" cy="902499"/>
            <a:chOff x="7956672" y="6961599"/>
            <a:chExt cx="929481" cy="9024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56672" y="6961599"/>
              <a:ext cx="929481" cy="90249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48395" y="1307464"/>
            <a:ext cx="3460789" cy="136928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87051" y="3117517"/>
            <a:ext cx="4267426" cy="140085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48393" y="4937603"/>
            <a:ext cx="2532350" cy="139133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67727" y="6687698"/>
            <a:ext cx="2784789" cy="140116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022958" y="3280587"/>
            <a:ext cx="477530" cy="9524"/>
            <a:chOff x="10022958" y="3280587"/>
            <a:chExt cx="477530" cy="952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22958" y="3280587"/>
              <a:ext cx="477530" cy="95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43347" y="2491545"/>
            <a:ext cx="6171429" cy="132057"/>
            <a:chOff x="9343347" y="2491545"/>
            <a:chExt cx="6171429" cy="1320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43347" y="2491545"/>
              <a:ext cx="6171429" cy="1320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343347" y="4293913"/>
            <a:ext cx="6171429" cy="132057"/>
            <a:chOff x="9343347" y="4293913"/>
            <a:chExt cx="6171429" cy="1320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43347" y="4293913"/>
              <a:ext cx="6171429" cy="1320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362675" y="6133510"/>
            <a:ext cx="6171429" cy="132057"/>
            <a:chOff x="9362675" y="6133510"/>
            <a:chExt cx="6171429" cy="1320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62675" y="6133510"/>
              <a:ext cx="6171429" cy="1320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366091" y="7864097"/>
            <a:ext cx="6171429" cy="132057"/>
            <a:chOff x="9366091" y="7864097"/>
            <a:chExt cx="6171429" cy="13205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66091" y="7864097"/>
              <a:ext cx="6171429" cy="1320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49809" y="8413953"/>
            <a:ext cx="977827" cy="1627408"/>
            <a:chOff x="11949809" y="8413953"/>
            <a:chExt cx="977827" cy="162740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49809" y="8413953"/>
              <a:ext cx="977827" cy="16274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440244" y="9107882"/>
            <a:ext cx="787704" cy="952696"/>
            <a:chOff x="11440244" y="9107882"/>
            <a:chExt cx="787704" cy="95269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40244" y="9107882"/>
              <a:ext cx="787704" cy="9526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61141" y="2462097"/>
            <a:ext cx="5361520" cy="5361520"/>
            <a:chOff x="1461141" y="2462097"/>
            <a:chExt cx="5361520" cy="536152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1141" y="2462097"/>
              <a:ext cx="5361520" cy="536152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1666" y="8962584"/>
            <a:ext cx="12704901" cy="1939127"/>
            <a:chOff x="2751666" y="8962584"/>
            <a:chExt cx="12704901" cy="1939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1666" y="8962584"/>
              <a:ext cx="12704901" cy="1939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472064"/>
            <a:ext cx="4490541" cy="1813650"/>
            <a:chOff x="0" y="8472064"/>
            <a:chExt cx="4490541" cy="18136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95173" y="8472064"/>
            <a:ext cx="4490541" cy="1813650"/>
            <a:chOff x="13795173" y="8472064"/>
            <a:chExt cx="4490541" cy="18136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5173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47184" y="5790354"/>
            <a:ext cx="2886329" cy="1762627"/>
            <a:chOff x="11647184" y="5790354"/>
            <a:chExt cx="2886329" cy="176262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647184" y="5790354"/>
              <a:ext cx="2886329" cy="1062660"/>
              <a:chOff x="11647184" y="5790354"/>
              <a:chExt cx="2886329" cy="1062660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1647184" y="5790354"/>
                <a:ext cx="2886329" cy="1062660"/>
                <a:chOff x="11647184" y="5790354"/>
                <a:chExt cx="2886329" cy="1062660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647184" y="5790354"/>
                  <a:ext cx="2886329" cy="1062660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717402" y="6002945"/>
                <a:ext cx="1361286" cy="629905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12131273" y="6072619"/>
                <a:ext cx="498129" cy="498129"/>
                <a:chOff x="12131273" y="6072619"/>
                <a:chExt cx="498129" cy="498129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131273" y="6072619"/>
                  <a:ext cx="498129" cy="4981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3209603" y="6714885"/>
              <a:ext cx="666865" cy="836972"/>
              <a:chOff x="13209603" y="6714885"/>
              <a:chExt cx="666865" cy="83697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209603" y="6714885"/>
                <a:ext cx="666865" cy="836972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40248" y="7939867"/>
            <a:ext cx="2413784" cy="76793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69228" y="7904152"/>
            <a:ext cx="2571575" cy="7679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02900" y="5142857"/>
            <a:ext cx="2516938" cy="2490428"/>
            <a:chOff x="7702900" y="5142857"/>
            <a:chExt cx="2516938" cy="24904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02900" y="5142857"/>
              <a:ext cx="2516938" cy="24904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29361" y="6305809"/>
            <a:ext cx="1264016" cy="1264016"/>
            <a:chOff x="8329361" y="6305809"/>
            <a:chExt cx="1264016" cy="12640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29361" y="6305809"/>
              <a:ext cx="1264016" cy="12640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9302" y="690699"/>
            <a:ext cx="2926779" cy="916255"/>
            <a:chOff x="829302" y="690699"/>
            <a:chExt cx="2926779" cy="9162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9302" y="690699"/>
              <a:ext cx="2926779" cy="91625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2130" y="480176"/>
            <a:ext cx="3226596" cy="171279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959010" y="5440613"/>
            <a:ext cx="2472711" cy="2462108"/>
            <a:chOff x="3959010" y="5440613"/>
            <a:chExt cx="2472711" cy="246210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9010" y="5440613"/>
              <a:ext cx="2472711" cy="246210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74245" y="7939867"/>
            <a:ext cx="2729651" cy="74888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051427" y="1900785"/>
            <a:ext cx="2835742" cy="1512804"/>
            <a:chOff x="10051427" y="1900785"/>
            <a:chExt cx="2835742" cy="151280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51427" y="1900785"/>
              <a:ext cx="2835742" cy="151280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20436" y="3837814"/>
            <a:ext cx="2310060" cy="75841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64192" y="3838647"/>
            <a:ext cx="3086451" cy="76460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049618" y="1412868"/>
            <a:ext cx="2488638" cy="2488638"/>
            <a:chOff x="6049618" y="1412868"/>
            <a:chExt cx="2488638" cy="248863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49618" y="1412868"/>
              <a:ext cx="2488638" cy="2488638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472064"/>
            <a:ext cx="4490541" cy="1813650"/>
            <a:chOff x="0" y="8472064"/>
            <a:chExt cx="4490541" cy="18136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95173" y="8472064"/>
            <a:ext cx="4490541" cy="1813650"/>
            <a:chOff x="13795173" y="8472064"/>
            <a:chExt cx="4490541" cy="18136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95173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9302" y="690699"/>
            <a:ext cx="1722193" cy="916255"/>
            <a:chOff x="829302" y="690699"/>
            <a:chExt cx="1722193" cy="9162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302" y="690699"/>
              <a:ext cx="1722193" cy="9162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9591" y="480176"/>
            <a:ext cx="2201129" cy="16870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256" y="5577040"/>
            <a:ext cx="3337679" cy="232721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43459" y="1637383"/>
            <a:ext cx="4178726" cy="23081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67621" y="4017526"/>
            <a:ext cx="3034602" cy="15942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39573" y="1485154"/>
            <a:ext cx="4482745" cy="23081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79116" y="3099268"/>
            <a:ext cx="3081917" cy="23272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37866" y="5142857"/>
            <a:ext cx="6171429" cy="4369968"/>
            <a:chOff x="5937866" y="5142857"/>
            <a:chExt cx="6171429" cy="43699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7866" y="5142857"/>
              <a:ext cx="6171429" cy="43699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51666" y="8962584"/>
            <a:ext cx="12704901" cy="1939127"/>
            <a:chOff x="2751666" y="8962584"/>
            <a:chExt cx="12704901" cy="19391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51666" y="8962584"/>
              <a:ext cx="12704901" cy="19391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42099" y="235777"/>
            <a:ext cx="2848826" cy="1826098"/>
            <a:chOff x="5842099" y="235777"/>
            <a:chExt cx="2848826" cy="18260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42099" y="235777"/>
              <a:ext cx="2848826" cy="182609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75430" y="6280792"/>
            <a:ext cx="2767022" cy="231768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988790" cy="3438320"/>
            <a:chOff x="0" y="0"/>
            <a:chExt cx="3988790" cy="34383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988790" cy="34383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35665" y="0"/>
            <a:ext cx="3988790" cy="3438320"/>
            <a:chOff x="14335665" y="0"/>
            <a:chExt cx="3988790" cy="34383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5665" y="0"/>
              <a:ext cx="3988790" cy="34383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847394"/>
            <a:ext cx="3988790" cy="3438320"/>
            <a:chOff x="0" y="6847394"/>
            <a:chExt cx="3988790" cy="34383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847394"/>
              <a:ext cx="3988790" cy="34383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35665" y="6847394"/>
            <a:ext cx="3988790" cy="3438320"/>
            <a:chOff x="14335665" y="6847394"/>
            <a:chExt cx="3988790" cy="34383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35665" y="6847394"/>
              <a:ext cx="3988790" cy="343832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9763" y="9184130"/>
            <a:ext cx="6416500" cy="5650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11659" y="8643392"/>
            <a:ext cx="1482366" cy="6608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42289" y="1600113"/>
            <a:ext cx="12730517" cy="5230477"/>
            <a:chOff x="2842289" y="1600113"/>
            <a:chExt cx="12730517" cy="52304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522970" y="-813954"/>
              <a:ext cx="25461035" cy="1046095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42289" y="1600113"/>
              <a:ext cx="12730517" cy="523047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6473" y="703505"/>
            <a:ext cx="18125533" cy="107610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43597" y="2463375"/>
            <a:ext cx="2279878" cy="85613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64644" y="4860703"/>
            <a:ext cx="5168182" cy="16849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27381" y="8747102"/>
            <a:ext cx="1413736" cy="1413736"/>
            <a:chOff x="5227381" y="8747102"/>
            <a:chExt cx="1413736" cy="14137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27381" y="8747102"/>
              <a:ext cx="1413736" cy="14137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44590" y="8747102"/>
            <a:ext cx="1413736" cy="1413736"/>
            <a:chOff x="11644590" y="8747102"/>
            <a:chExt cx="1413736" cy="141373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44590" y="8747102"/>
              <a:ext cx="1413736" cy="1413736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D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1666" y="8962584"/>
            <a:ext cx="12704901" cy="1939127"/>
            <a:chOff x="2751666" y="8962584"/>
            <a:chExt cx="12704901" cy="1939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1666" y="8962584"/>
              <a:ext cx="12704901" cy="1939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472064"/>
            <a:ext cx="4490541" cy="1813650"/>
            <a:chOff x="0" y="8472064"/>
            <a:chExt cx="4490541" cy="18136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95173" y="8472064"/>
            <a:ext cx="4490541" cy="1813650"/>
            <a:chOff x="13795173" y="8472064"/>
            <a:chExt cx="4490541" cy="18136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5173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9302" y="690699"/>
            <a:ext cx="3976881" cy="916255"/>
            <a:chOff x="829302" y="690699"/>
            <a:chExt cx="3976881" cy="91625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29302" y="690699"/>
              <a:ext cx="3976881" cy="916255"/>
              <a:chOff x="829302" y="690699"/>
              <a:chExt cx="3976881" cy="91625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29302" y="690699"/>
                <a:ext cx="3976881" cy="91625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752" y="480177"/>
              <a:ext cx="3900481" cy="170783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EF250F-2325-D8D0-C5E7-4E795B11EFE5}"/>
              </a:ext>
            </a:extLst>
          </p:cNvPr>
          <p:cNvGrpSpPr/>
          <p:nvPr/>
        </p:nvGrpSpPr>
        <p:grpSpPr>
          <a:xfrm>
            <a:off x="602516" y="2720666"/>
            <a:ext cx="5340224" cy="5270929"/>
            <a:chOff x="602516" y="2720666"/>
            <a:chExt cx="5340224" cy="52709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02516" y="2720666"/>
              <a:ext cx="5340224" cy="4572567"/>
              <a:chOff x="602516" y="2720666"/>
              <a:chExt cx="5340224" cy="457256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02516" y="2720666"/>
                <a:ext cx="5340224" cy="457256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1508" y="7230373"/>
              <a:ext cx="2903746" cy="761222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D8AE8A2-5B8E-86D4-280C-80E40604529D}"/>
              </a:ext>
            </a:extLst>
          </p:cNvPr>
          <p:cNvGrpSpPr/>
          <p:nvPr/>
        </p:nvGrpSpPr>
        <p:grpSpPr>
          <a:xfrm>
            <a:off x="6775420" y="955507"/>
            <a:ext cx="6171429" cy="3934439"/>
            <a:chOff x="6775420" y="955507"/>
            <a:chExt cx="6171429" cy="393443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775420" y="955507"/>
              <a:ext cx="6171429" cy="3232692"/>
              <a:chOff x="6775420" y="955507"/>
              <a:chExt cx="6171429" cy="323269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75420" y="955507"/>
                <a:ext cx="6171429" cy="3232692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66488" y="4125343"/>
              <a:ext cx="2664670" cy="764603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FDF288-8D1B-56B9-2784-9615F004E169}"/>
              </a:ext>
            </a:extLst>
          </p:cNvPr>
          <p:cNvGrpSpPr/>
          <p:nvPr/>
        </p:nvGrpSpPr>
        <p:grpSpPr>
          <a:xfrm>
            <a:off x="13018307" y="4125344"/>
            <a:ext cx="4495566" cy="5518999"/>
            <a:chOff x="13018307" y="4125344"/>
            <a:chExt cx="4495566" cy="551899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018307" y="4501337"/>
              <a:ext cx="4495566" cy="5143006"/>
              <a:chOff x="13018307" y="4501337"/>
              <a:chExt cx="4495566" cy="514300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80000">
                <a:off x="13018307" y="4501337"/>
                <a:ext cx="4495566" cy="514300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70192" y="4125344"/>
              <a:ext cx="3028765" cy="767936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7570FE-6D41-3701-3A9C-E688ABC1533D}"/>
              </a:ext>
            </a:extLst>
          </p:cNvPr>
          <p:cNvGrpSpPr/>
          <p:nvPr/>
        </p:nvGrpSpPr>
        <p:grpSpPr>
          <a:xfrm>
            <a:off x="7220049" y="4733040"/>
            <a:ext cx="3179387" cy="5163926"/>
            <a:chOff x="7220049" y="4733040"/>
            <a:chExt cx="3179387" cy="516392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12274" y="4733040"/>
              <a:ext cx="2987162" cy="4411723"/>
              <a:chOff x="7412274" y="4733040"/>
              <a:chExt cx="2987162" cy="441172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12274" y="4733040"/>
                <a:ext cx="2987162" cy="4411723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20049" y="9145268"/>
              <a:ext cx="2909232" cy="751698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D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1666" y="8962584"/>
            <a:ext cx="12704901" cy="1939127"/>
            <a:chOff x="2751666" y="8962584"/>
            <a:chExt cx="12704901" cy="1939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1666" y="8962584"/>
              <a:ext cx="12704901" cy="1939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472064"/>
            <a:ext cx="4490541" cy="1813650"/>
            <a:chOff x="0" y="8472064"/>
            <a:chExt cx="4490541" cy="18136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95173" y="8472064"/>
            <a:ext cx="4490541" cy="1813650"/>
            <a:chOff x="13795173" y="8472064"/>
            <a:chExt cx="4490541" cy="18136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5173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FE4F95-11FC-BBFE-ED61-941F1717882F}"/>
              </a:ext>
            </a:extLst>
          </p:cNvPr>
          <p:cNvGrpSpPr/>
          <p:nvPr/>
        </p:nvGrpSpPr>
        <p:grpSpPr>
          <a:xfrm>
            <a:off x="1553140" y="2097130"/>
            <a:ext cx="6668742" cy="5722054"/>
            <a:chOff x="1553140" y="2097130"/>
            <a:chExt cx="6668742" cy="572205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53140" y="3068020"/>
              <a:ext cx="6668742" cy="4751164"/>
              <a:chOff x="1553140" y="3068020"/>
              <a:chExt cx="6668742" cy="475116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53140" y="3068020"/>
                <a:ext cx="6668742" cy="475116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9691" y="2097130"/>
              <a:ext cx="2483362" cy="114706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553140" y="2115324"/>
              <a:ext cx="787704" cy="952696"/>
              <a:chOff x="1553140" y="2115324"/>
              <a:chExt cx="787704" cy="95269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53140" y="2115324"/>
                <a:ext cx="787704" cy="95269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453388" y="2226481"/>
              <a:ext cx="841539" cy="841539"/>
              <a:chOff x="3453388" y="2226481"/>
              <a:chExt cx="841539" cy="84153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53388" y="2226481"/>
                <a:ext cx="841539" cy="841539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A07270-17B2-EC97-D37E-CDD7E10AB5D7}"/>
              </a:ext>
            </a:extLst>
          </p:cNvPr>
          <p:cNvGrpSpPr/>
          <p:nvPr/>
        </p:nvGrpSpPr>
        <p:grpSpPr>
          <a:xfrm>
            <a:off x="9973125" y="2083899"/>
            <a:ext cx="6670019" cy="5735285"/>
            <a:chOff x="9973125" y="2083899"/>
            <a:chExt cx="6670019" cy="573528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973125" y="3068020"/>
              <a:ext cx="6670019" cy="4751164"/>
              <a:chOff x="9973125" y="3068020"/>
              <a:chExt cx="6670019" cy="475116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73125" y="3068020"/>
                <a:ext cx="6670019" cy="475116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76439" y="2083899"/>
              <a:ext cx="3861600" cy="114706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973125" y="2115324"/>
              <a:ext cx="787704" cy="952696"/>
              <a:chOff x="9973125" y="2115324"/>
              <a:chExt cx="787704" cy="95269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973125" y="2115324"/>
                <a:ext cx="787704" cy="95269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317613" y="2226481"/>
              <a:ext cx="809799" cy="852911"/>
              <a:chOff x="11317613" y="2226481"/>
              <a:chExt cx="809799" cy="85291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317613" y="2226481"/>
                <a:ext cx="809799" cy="852911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10402" y="3651101"/>
            <a:ext cx="5938896" cy="17426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70555" y="5574419"/>
            <a:ext cx="5791315" cy="17330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65621" y="3651104"/>
            <a:ext cx="5649696" cy="174262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06383" y="5574412"/>
            <a:ext cx="5991972" cy="172911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29302" y="690699"/>
            <a:ext cx="3976881" cy="916255"/>
            <a:chOff x="829302" y="690699"/>
            <a:chExt cx="3976881" cy="91625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29302" y="690699"/>
              <a:ext cx="3976881" cy="916255"/>
              <a:chOff x="829302" y="690699"/>
              <a:chExt cx="3976881" cy="91625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29302" y="690699"/>
                <a:ext cx="3976881" cy="916255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0752" y="480177"/>
              <a:ext cx="3900481" cy="1707833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9302" y="690699"/>
            <a:ext cx="3976881" cy="916255"/>
            <a:chOff x="829302" y="690699"/>
            <a:chExt cx="3976881" cy="91625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29302" y="690699"/>
              <a:ext cx="3976881" cy="916255"/>
              <a:chOff x="829302" y="690699"/>
              <a:chExt cx="3976881" cy="91625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29302" y="690699"/>
                <a:ext cx="3976881" cy="91625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752" y="480177"/>
              <a:ext cx="3900481" cy="1707833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D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자율UCC영상">
            <a:hlinkClick r:id="" action="ppaction://media"/>
            <a:extLst>
              <a:ext uri="{FF2B5EF4-FFF2-40B4-BE49-F238E27FC236}">
                <a16:creationId xmlns:a16="http://schemas.microsoft.com/office/drawing/2014/main" id="{6C8A4C84-87D4-566E-5F27-6E05BF749A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472064"/>
            <a:ext cx="4490541" cy="1813650"/>
            <a:chOff x="0" y="8472064"/>
            <a:chExt cx="4490541" cy="18136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95173" y="8472064"/>
            <a:ext cx="4490541" cy="1813650"/>
            <a:chOff x="13795173" y="8472064"/>
            <a:chExt cx="4490541" cy="18136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95173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84863" y="3271063"/>
            <a:ext cx="477530" cy="9524"/>
            <a:chOff x="10984863" y="3271063"/>
            <a:chExt cx="477530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84863" y="3271063"/>
              <a:ext cx="477530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9302" y="690699"/>
            <a:ext cx="2926779" cy="916255"/>
            <a:chOff x="829302" y="690699"/>
            <a:chExt cx="2926779" cy="91625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29302" y="690699"/>
              <a:ext cx="2926779" cy="916255"/>
              <a:chOff x="829302" y="690699"/>
              <a:chExt cx="2926779" cy="91625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29302" y="690699"/>
                <a:ext cx="2926779" cy="91625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930" y="480940"/>
              <a:ext cx="3146976" cy="16870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84863" y="3271063"/>
            <a:ext cx="477530" cy="9524"/>
            <a:chOff x="10984863" y="3271063"/>
            <a:chExt cx="477530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84863" y="3271063"/>
              <a:ext cx="477530" cy="95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59456" y="2717781"/>
            <a:ext cx="2982536" cy="15315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87653" y="2058523"/>
            <a:ext cx="2751745" cy="15333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12033" y="5910745"/>
            <a:ext cx="2603174" cy="15125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78160" y="298083"/>
            <a:ext cx="5129394" cy="9722102"/>
            <a:chOff x="6578160" y="298083"/>
            <a:chExt cx="5129394" cy="97221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78160" y="298083"/>
              <a:ext cx="5129394" cy="97221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34729" y="3839725"/>
            <a:ext cx="2207599" cy="2207599"/>
            <a:chOff x="5034729" y="3839725"/>
            <a:chExt cx="2207599" cy="22075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260000">
              <a:off x="5034729" y="3839725"/>
              <a:ext cx="2207599" cy="22075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20765" y="2257513"/>
            <a:ext cx="3270693" cy="1591323"/>
            <a:chOff x="6920765" y="2257513"/>
            <a:chExt cx="3270693" cy="159132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20765" y="2257513"/>
              <a:ext cx="3270693" cy="15913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91100" y="298083"/>
            <a:ext cx="5129394" cy="9722102"/>
            <a:chOff x="6578160" y="298083"/>
            <a:chExt cx="5129394" cy="972210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78160" y="298083"/>
              <a:ext cx="5129394" cy="97221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022947" y="6427544"/>
            <a:ext cx="2207599" cy="2207599"/>
            <a:chOff x="5022947" y="6427544"/>
            <a:chExt cx="2207599" cy="220759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260000">
              <a:off x="5022947" y="6427544"/>
              <a:ext cx="2207599" cy="22075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93798" y="3229599"/>
            <a:ext cx="2207599" cy="2207599"/>
            <a:chOff x="10993798" y="3229599"/>
            <a:chExt cx="2207599" cy="22075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4260000">
              <a:off x="10993798" y="3229599"/>
              <a:ext cx="2207599" cy="220759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78160" y="298083"/>
            <a:ext cx="5129394" cy="9722102"/>
            <a:chOff x="6578160" y="298083"/>
            <a:chExt cx="5129394" cy="97221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8160" y="298083"/>
              <a:ext cx="5129394" cy="97221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472064"/>
            <a:ext cx="4490541" cy="1813650"/>
            <a:chOff x="0" y="8472064"/>
            <a:chExt cx="4490541" cy="18136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95173" y="8472064"/>
            <a:ext cx="4490541" cy="1813650"/>
            <a:chOff x="13795173" y="8472064"/>
            <a:chExt cx="4490541" cy="18136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5173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84863" y="3271063"/>
            <a:ext cx="477530" cy="9524"/>
            <a:chOff x="10984863" y="3271063"/>
            <a:chExt cx="477530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84863" y="3271063"/>
              <a:ext cx="477530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9302" y="690699"/>
            <a:ext cx="2926779" cy="916255"/>
            <a:chOff x="829302" y="690699"/>
            <a:chExt cx="2926779" cy="91625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29302" y="690699"/>
              <a:ext cx="2926779" cy="916255"/>
              <a:chOff x="829302" y="690699"/>
              <a:chExt cx="2926779" cy="9162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9302" y="690699"/>
                <a:ext cx="2926779" cy="91625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7977" y="480940"/>
              <a:ext cx="2995700" cy="16965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84863" y="3271063"/>
            <a:ext cx="477530" cy="9524"/>
            <a:chOff x="10984863" y="3271063"/>
            <a:chExt cx="477530" cy="9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84863" y="3271063"/>
              <a:ext cx="477530" cy="9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56817" y="4545259"/>
            <a:ext cx="2475412" cy="15411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64678" y="5066668"/>
            <a:ext cx="3005631" cy="15220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923358" y="6203685"/>
            <a:ext cx="2207599" cy="2207599"/>
            <a:chOff x="10923358" y="6203685"/>
            <a:chExt cx="2207599" cy="220759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4260000">
              <a:off x="10923358" y="6203685"/>
              <a:ext cx="2207599" cy="22075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74360" y="3102384"/>
            <a:ext cx="2207599" cy="2207599"/>
            <a:chOff x="5474360" y="3102384"/>
            <a:chExt cx="2207599" cy="22075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600000">
              <a:off x="5474360" y="3102384"/>
              <a:ext cx="2207599" cy="22075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65091" y="298083"/>
            <a:ext cx="5129394" cy="9722102"/>
            <a:chOff x="6578160" y="298083"/>
            <a:chExt cx="5129394" cy="972210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78160" y="298083"/>
              <a:ext cx="5129394" cy="9722102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78160" y="298083"/>
            <a:ext cx="5129394" cy="9722102"/>
            <a:chOff x="6578160" y="298083"/>
            <a:chExt cx="5129394" cy="97221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8160" y="298083"/>
              <a:ext cx="5129394" cy="97221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97849" y="8472064"/>
            <a:ext cx="4490541" cy="1813650"/>
            <a:chOff x="-2197849" y="8472064"/>
            <a:chExt cx="4490541" cy="18136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97849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40444" y="8472064"/>
            <a:ext cx="4490541" cy="1813650"/>
            <a:chOff x="16040444" y="8472064"/>
            <a:chExt cx="4490541" cy="18136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0444" y="8472064"/>
              <a:ext cx="4490541" cy="1813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84863" y="3271063"/>
            <a:ext cx="477530" cy="9524"/>
            <a:chOff x="10984863" y="3271063"/>
            <a:chExt cx="477530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84863" y="3271063"/>
              <a:ext cx="477530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9302" y="690699"/>
            <a:ext cx="2926779" cy="916255"/>
            <a:chOff x="829302" y="690699"/>
            <a:chExt cx="2926779" cy="91625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29302" y="690699"/>
              <a:ext cx="2926779" cy="916255"/>
              <a:chOff x="829302" y="690699"/>
              <a:chExt cx="2926779" cy="9162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9302" y="690699"/>
                <a:ext cx="2926779" cy="91625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7977" y="480940"/>
              <a:ext cx="2976653" cy="16965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84863" y="3271063"/>
            <a:ext cx="477530" cy="9524"/>
            <a:chOff x="10984863" y="3271063"/>
            <a:chExt cx="477530" cy="9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84863" y="3271063"/>
              <a:ext cx="477530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9302" y="305370"/>
            <a:ext cx="5129394" cy="9722102"/>
            <a:chOff x="829302" y="305370"/>
            <a:chExt cx="5129394" cy="97221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9302" y="305370"/>
              <a:ext cx="5129394" cy="97221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80082" y="298083"/>
            <a:ext cx="5125550" cy="9714815"/>
            <a:chOff x="6580082" y="298083"/>
            <a:chExt cx="5125550" cy="97148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80082" y="298083"/>
              <a:ext cx="5125550" cy="97148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49528" y="305370"/>
            <a:ext cx="5127472" cy="9718459"/>
            <a:chOff x="12249528" y="305370"/>
            <a:chExt cx="5127472" cy="971845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49528" y="305370"/>
              <a:ext cx="5127472" cy="971845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3</Words>
  <Application>Microsoft Office PowerPoint</Application>
  <PresentationFormat>사용자 지정</PresentationFormat>
  <Paragraphs>1</Paragraphs>
  <Slides>22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Calibri</vt:lpstr>
      <vt:lpstr>Office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우상빈</cp:lastModifiedBy>
  <cp:revision>5</cp:revision>
  <dcterms:created xsi:type="dcterms:W3CDTF">2023-05-18T15:51:42Z</dcterms:created>
  <dcterms:modified xsi:type="dcterms:W3CDTF">2023-05-19T01:22:54Z</dcterms:modified>
</cp:coreProperties>
</file>